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2" r:id="rId6"/>
    <p:sldId id="261" r:id="rId7"/>
    <p:sldId id="265" r:id="rId8"/>
    <p:sldId id="266" r:id="rId9"/>
    <p:sldId id="263" r:id="rId10"/>
    <p:sldId id="259" r:id="rId11"/>
    <p:sldId id="25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2" autoAdjust="0"/>
    <p:restoredTop sz="89985" autoAdjust="0"/>
  </p:normalViewPr>
  <p:slideViewPr>
    <p:cSldViewPr>
      <p:cViewPr varScale="1">
        <p:scale>
          <a:sx n="78" d="100"/>
          <a:sy n="78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5693-EFB5-410C-9A77-DDD980D18A37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F2AD-0159-45B9-A0D6-9BA74081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 of protein folding in the cellular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72390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ability of newly synthesized protein chains to fold into their functional form within the complex intracellular environment.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Pathways of chaperone-mediated protein folding in the </a:t>
            </a:r>
            <a:r>
              <a:rPr lang="en-US" sz="2400" b="1" dirty="0" err="1" smtClean="0"/>
              <a:t>cytosol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43" r="13700"/>
          <a:stretch>
            <a:fillRect/>
          </a:stretch>
        </p:blipFill>
        <p:spPr bwMode="auto">
          <a:xfrm>
            <a:off x="0" y="1600200"/>
            <a:ext cx="342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1981200"/>
            <a:ext cx="4572000" cy="42043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Nascent polypeptide chains are met by trigger factor (TF) as they emerge from the ribosome. The 70-kDa heat-shock protein </a:t>
            </a:r>
            <a:r>
              <a:rPr lang="en-US" dirty="0" err="1" smtClean="0"/>
              <a:t>DnaK</a:t>
            </a:r>
            <a:r>
              <a:rPr lang="en-US" dirty="0" smtClean="0"/>
              <a:t>, which is stimulated by its J-domain co-chaperone </a:t>
            </a:r>
            <a:r>
              <a:rPr lang="en-US" dirty="0" err="1" smtClean="0"/>
              <a:t>DnaJ</a:t>
            </a:r>
            <a:r>
              <a:rPr lang="en-US" dirty="0" smtClean="0"/>
              <a:t>, also binds nascent polypeptides. Newly synthesized polypeptides can fold spontaneously or can be assisted by </a:t>
            </a:r>
            <a:r>
              <a:rPr lang="en-US" dirty="0" err="1" smtClean="0"/>
              <a:t>DnaK</a:t>
            </a:r>
            <a:r>
              <a:rPr lang="en-US" dirty="0" smtClean="0"/>
              <a:t>. Alternatively, they can be passed to the </a:t>
            </a:r>
            <a:r>
              <a:rPr lang="en-US" dirty="0" err="1" smtClean="0"/>
              <a:t>GroEL–GroES</a:t>
            </a:r>
            <a:r>
              <a:rPr lang="en-US" dirty="0" smtClean="0"/>
              <a:t> </a:t>
            </a:r>
            <a:r>
              <a:rPr lang="en-US" dirty="0" err="1" smtClean="0"/>
              <a:t>chaperonin</a:t>
            </a:r>
            <a:r>
              <a:rPr lang="en-US" dirty="0" smtClean="0"/>
              <a:t> system for final folding, and, in some cases, might again interact with </a:t>
            </a:r>
            <a:r>
              <a:rPr lang="en-US" dirty="0" err="1" smtClean="0"/>
              <a:t>DnaK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steric</a:t>
            </a:r>
            <a:r>
              <a:rPr lang="en-US" dirty="0" smtClean="0"/>
              <a:t> information necessary for newly synthesized protein chains to fold correctly within cells resides solely in the primary structure of the initial translation product.</a:t>
            </a:r>
          </a:p>
          <a:p>
            <a:pPr lvl="1"/>
            <a:r>
              <a:rPr lang="en-US" dirty="0" smtClean="0"/>
              <a:t>Three families of molecular chaperone best known to interact with newly synthesized protein: hsp70, hsp40, and </a:t>
            </a:r>
            <a:r>
              <a:rPr lang="en-US" dirty="0" err="1" smtClean="0"/>
              <a:t>chaperonins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Chaperons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/>
              <a:t>Proteins that help the folding of other proteins, usually through cycles of binding and release, without forming part of their final native structure.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Increase in the efficiency, not the specificity, of protein folding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Change in emphasis from post-translational modification to co-translational modification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/>
              <a:t>In vitro</a:t>
            </a:r>
            <a:r>
              <a:rPr lang="en-US" sz="2800" dirty="0" smtClean="0"/>
              <a:t>, both </a:t>
            </a:r>
            <a:r>
              <a:rPr lang="en-US" sz="2800" dirty="0" err="1" smtClean="0"/>
              <a:t>GroEL</a:t>
            </a:r>
            <a:r>
              <a:rPr lang="en-US" sz="2800" dirty="0" smtClean="0"/>
              <a:t> and Hsp70 interact promiscuously with most unfolded proteins.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dirty="0" smtClean="0"/>
              <a:t>Protein folding in the </a:t>
            </a:r>
            <a:r>
              <a:rPr lang="en-US" dirty="0" err="1" smtClean="0"/>
              <a:t>cytosol</a:t>
            </a:r>
            <a:r>
              <a:rPr lang="en-US" dirty="0" smtClean="0"/>
              <a:t> of prokaryotic and eukaryotic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3125" r="13324"/>
          <a:stretch>
            <a:fillRect/>
          </a:stretch>
        </p:blipFill>
        <p:spPr bwMode="auto">
          <a:xfrm>
            <a:off x="-147484" y="0"/>
            <a:ext cx="9291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1400" y="304800"/>
            <a:ext cx="1600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TF: Trigger Factor</a:t>
            </a:r>
          </a:p>
          <a:p>
            <a:pPr algn="ctr"/>
            <a:r>
              <a:rPr lang="en-US" sz="1400" dirty="0" smtClean="0"/>
              <a:t>NAC: nascent-chain associated complex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867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4167" r="1332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5943600"/>
            <a:ext cx="29718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Folding of aggregation sensitive or </a:t>
            </a:r>
            <a:r>
              <a:rPr lang="en-US" sz="1600" dirty="0" err="1" smtClean="0"/>
              <a:t>multidomain</a:t>
            </a:r>
            <a:r>
              <a:rPr lang="en-US" sz="1600" dirty="0" smtClean="0"/>
              <a:t> small chaperon dependent (e.g. </a:t>
            </a:r>
            <a:r>
              <a:rPr lang="en-US" sz="1600" dirty="0" err="1" smtClean="0"/>
              <a:t>Hsp</a:t>
            </a:r>
            <a:r>
              <a:rPr lang="en-US" sz="1600" dirty="0" smtClean="0"/>
              <a:t> 70 or TF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019800" y="5867400"/>
            <a:ext cx="28956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Folding of complex proteins with discontinuous surfaces: chaperons dependent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200" y="1828800"/>
            <a:ext cx="2667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Folding of small protein </a:t>
            </a:r>
            <a:r>
              <a:rPr lang="en-US" dirty="0" err="1" smtClean="0"/>
              <a:t>Hsp</a:t>
            </a:r>
            <a:r>
              <a:rPr lang="en-US" dirty="0" smtClean="0"/>
              <a:t> 70 and </a:t>
            </a:r>
            <a:r>
              <a:rPr lang="en-US" dirty="0" err="1" smtClean="0"/>
              <a:t>chaperonin</a:t>
            </a:r>
            <a:r>
              <a:rPr lang="en-US" dirty="0" smtClean="0"/>
              <a:t> independent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r="18009"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8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4572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ATPase</a:t>
            </a:r>
            <a:r>
              <a:rPr lang="en-US" sz="2400" b="1" dirty="0" smtClean="0"/>
              <a:t> Cycle and Atomic Structure of the </a:t>
            </a:r>
            <a:r>
              <a:rPr lang="en-US" sz="2400" b="1" dirty="0" err="1" smtClean="0"/>
              <a:t>ATPase</a:t>
            </a:r>
            <a:r>
              <a:rPr lang="en-US" sz="2400" b="1" dirty="0" smtClean="0"/>
              <a:t> Domain of Hsp70 Proteins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chaperonin</a:t>
            </a:r>
            <a:r>
              <a:rPr lang="en-US" sz="2800" dirty="0" smtClean="0"/>
              <a:t> called </a:t>
            </a:r>
            <a:r>
              <a:rPr lang="en-US" sz="2800" dirty="0" err="1" smtClean="0"/>
              <a:t>GroEL-GroES</a:t>
            </a:r>
            <a:r>
              <a:rPr lang="en-US" sz="2800" dirty="0" smtClean="0"/>
              <a:t> complex (from </a:t>
            </a:r>
            <a:r>
              <a:rPr lang="en-US" sz="2800" i="1" dirty="0" smtClean="0"/>
              <a:t>Escherichia coli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44" t="25254" r="74611" b="12452"/>
          <a:stretch>
            <a:fillRect/>
          </a:stretch>
        </p:blipFill>
        <p:spPr bwMode="auto">
          <a:xfrm rot="16200000">
            <a:off x="3221832" y="-97632"/>
            <a:ext cx="2819400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Two rings of 7x2GroEL proteins (shown in blue and green) with a cap (just on one side) of </a:t>
            </a:r>
            <a:r>
              <a:rPr lang="en-US" dirty="0" err="1" smtClean="0"/>
              <a:t>GroES</a:t>
            </a:r>
            <a:r>
              <a:rPr lang="en-US" dirty="0" smtClean="0"/>
              <a:t> proteins (red and yellow)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329</Words>
  <Application>Microsoft Office PowerPoint</Application>
  <PresentationFormat>On-screen Show (4:3)</PresentationFormat>
  <Paragraphs>24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Principle of protein folding in the cellular environment</vt:lpstr>
      <vt:lpstr>Molecular Chaperons</vt:lpstr>
      <vt:lpstr>Protein folding in the cytosol of prokaryotic and eukaryotic cells.</vt:lpstr>
      <vt:lpstr>Slide 4</vt:lpstr>
      <vt:lpstr>Slide 5</vt:lpstr>
      <vt:lpstr>Slide 6</vt:lpstr>
      <vt:lpstr>Slide 7</vt:lpstr>
      <vt:lpstr>Slide 8</vt:lpstr>
      <vt:lpstr>A chaperonin called GroEL-GroES complex (from Escherichia coli)</vt:lpstr>
      <vt:lpstr>Pathways of chaperone-mediated protein folding in the cytosol</vt:lpstr>
      <vt:lpstr>Slide 11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of protein folding in the cellular environment</dc:title>
  <dc:creator>Gaurav</dc:creator>
  <cp:lastModifiedBy>Gaurav</cp:lastModifiedBy>
  <cp:revision>17</cp:revision>
  <dcterms:created xsi:type="dcterms:W3CDTF">2011-01-17T08:56:47Z</dcterms:created>
  <dcterms:modified xsi:type="dcterms:W3CDTF">2011-01-19T17:13:58Z</dcterms:modified>
</cp:coreProperties>
</file>